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1" r:id="rId8"/>
    <p:sldId id="262" r:id="rId9"/>
    <p:sldId id="263" r:id="rId10"/>
    <p:sldId id="265" r:id="rId11"/>
    <p:sldId id="26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90" r:id="rId25"/>
    <p:sldId id="291" r:id="rId26"/>
    <p:sldId id="292" r:id="rId27"/>
    <p:sldId id="293" r:id="rId28"/>
    <p:sldId id="295" r:id="rId29"/>
    <p:sldId id="298" r:id="rId30"/>
    <p:sldId id="296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3" r:id="rId43"/>
    <p:sldId id="314" r:id="rId44"/>
    <p:sldId id="315" r:id="rId45"/>
    <p:sldId id="316" r:id="rId46"/>
    <p:sldId id="317" r:id="rId47"/>
    <p:sldId id="310" r:id="rId48"/>
    <p:sldId id="311" r:id="rId49"/>
    <p:sldId id="312" r:id="rId50"/>
  </p:sldIdLst>
  <p:sldSz cx="7199313" cy="7199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67" userDrawn="1">
          <p15:clr>
            <a:srgbClr val="A4A3A4"/>
          </p15:clr>
        </p15:guide>
        <p15:guide id="2" pos="22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41B41"/>
    <a:srgbClr val="F36F20"/>
    <a:srgbClr val="CF1259"/>
    <a:srgbClr val="0095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59" autoAdjust="0"/>
    <p:restoredTop sz="94660"/>
  </p:normalViewPr>
  <p:slideViewPr>
    <p:cSldViewPr snapToGrid="0">
      <p:cViewPr varScale="1">
        <p:scale>
          <a:sx n="65" d="100"/>
          <a:sy n="65" d="100"/>
        </p:scale>
        <p:origin x="1890" y="72"/>
      </p:cViewPr>
      <p:guideLst>
        <p:guide orient="horz" pos="2267"/>
        <p:guide pos="22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1178222"/>
            <a:ext cx="6119416" cy="2506427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3781306"/>
            <a:ext cx="5399485" cy="1738167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3277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190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383297"/>
            <a:ext cx="1552352" cy="610108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383297"/>
            <a:ext cx="4567064" cy="6101085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84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31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794831"/>
            <a:ext cx="6209407" cy="2994714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4817876"/>
            <a:ext cx="6209407" cy="1574849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6528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916484"/>
            <a:ext cx="305970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916484"/>
            <a:ext cx="3059708" cy="456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53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383299"/>
            <a:ext cx="6209407" cy="139153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764832"/>
            <a:ext cx="3045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2629749"/>
            <a:ext cx="304564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764832"/>
            <a:ext cx="3060646" cy="864917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2629749"/>
            <a:ext cx="3060646" cy="386796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303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0688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927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1036570"/>
            <a:ext cx="3644652" cy="5116178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8854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479954"/>
            <a:ext cx="2321966" cy="1679840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1036570"/>
            <a:ext cx="3644652" cy="5116178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2159794"/>
            <a:ext cx="2321966" cy="4001285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63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383299"/>
            <a:ext cx="6209407" cy="1391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916484"/>
            <a:ext cx="6209407" cy="45678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E8C36-EE12-445F-BC15-76F5298A89EB}" type="datetimeFigureOut">
              <a:rPr lang="pt-BR" smtClean="0"/>
              <a:t>10/04/2023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6672698"/>
            <a:ext cx="2429768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6672698"/>
            <a:ext cx="1619845" cy="383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A907FB-CA0D-45B0-8094-54C4E0555D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627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712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14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3" name="Semicírculo 2">
            <a:extLst>
              <a:ext uri="{FF2B5EF4-FFF2-40B4-BE49-F238E27FC236}">
                <a16:creationId xmlns:a16="http://schemas.microsoft.com/office/drawing/2014/main" id="{634815C2-79BF-27EF-1DDB-F4D1C04F9B3D}"/>
              </a:ext>
            </a:extLst>
          </p:cNvPr>
          <p:cNvSpPr/>
          <p:nvPr/>
        </p:nvSpPr>
        <p:spPr>
          <a:xfrm rot="16200000">
            <a:off x="3479700" y="101807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>
            <a:extLst>
              <a:ext uri="{FF2B5EF4-FFF2-40B4-BE49-F238E27FC236}">
                <a16:creationId xmlns:a16="http://schemas.microsoft.com/office/drawing/2014/main" id="{6A577E45-EDDB-3D13-B265-533092CF2A63}"/>
              </a:ext>
            </a:extLst>
          </p:cNvPr>
          <p:cNvSpPr/>
          <p:nvPr/>
        </p:nvSpPr>
        <p:spPr>
          <a:xfrm rot="16200000">
            <a:off x="3479700" y="2997313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micírculo 6">
            <a:extLst>
              <a:ext uri="{FF2B5EF4-FFF2-40B4-BE49-F238E27FC236}">
                <a16:creationId xmlns:a16="http://schemas.microsoft.com/office/drawing/2014/main" id="{2AF87D12-168B-2855-4917-78F84072337C}"/>
              </a:ext>
            </a:extLst>
          </p:cNvPr>
          <p:cNvSpPr/>
          <p:nvPr/>
        </p:nvSpPr>
        <p:spPr>
          <a:xfrm rot="5400000" flipH="1">
            <a:off x="1132003" y="929897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micírculo 7">
            <a:extLst>
              <a:ext uri="{FF2B5EF4-FFF2-40B4-BE49-F238E27FC236}">
                <a16:creationId xmlns:a16="http://schemas.microsoft.com/office/drawing/2014/main" id="{1968A6F0-DCE1-BBB0-A637-7B750448D69B}"/>
              </a:ext>
            </a:extLst>
          </p:cNvPr>
          <p:cNvSpPr/>
          <p:nvPr/>
        </p:nvSpPr>
        <p:spPr>
          <a:xfrm rot="5400000" flipH="1">
            <a:off x="1132003" y="290913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8E1857C-CED3-905A-FB7D-8274C151697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494279" y="3003344"/>
            <a:ext cx="1579063" cy="31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DC6EC66-1F5B-37A4-2CCF-BE4751FC5E2E}"/>
              </a:ext>
            </a:extLst>
          </p:cNvPr>
          <p:cNvCxnSpPr/>
          <p:nvPr/>
        </p:nvCxnSpPr>
        <p:spPr>
          <a:xfrm flipV="1">
            <a:off x="690202" y="2914855"/>
            <a:ext cx="1579063" cy="31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6348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D05363C-7AA0-4773-9366-D00436A2811A}"/>
              </a:ext>
            </a:extLst>
          </p:cNvPr>
          <p:cNvCxnSpPr>
            <a:cxnSpLocks/>
          </p:cNvCxnSpPr>
          <p:nvPr/>
        </p:nvCxnSpPr>
        <p:spPr>
          <a:xfrm>
            <a:off x="581891" y="3200400"/>
            <a:ext cx="5846618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micírculo 36">
            <a:extLst>
              <a:ext uri="{FF2B5EF4-FFF2-40B4-BE49-F238E27FC236}">
                <a16:creationId xmlns:a16="http://schemas.microsoft.com/office/drawing/2014/main" id="{43C977D9-81B0-D2D4-E9E7-773692A17329}"/>
              </a:ext>
            </a:extLst>
          </p:cNvPr>
          <p:cNvSpPr/>
          <p:nvPr/>
        </p:nvSpPr>
        <p:spPr>
          <a:xfrm>
            <a:off x="160436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1EED3C80-29A9-00FC-38F9-8CB0667083B5}"/>
              </a:ext>
            </a:extLst>
          </p:cNvPr>
          <p:cNvCxnSpPr>
            <a:stCxn id="37" idx="0"/>
          </p:cNvCxnSpPr>
          <p:nvPr/>
        </p:nvCxnSpPr>
        <p:spPr>
          <a:xfrm flipH="1">
            <a:off x="1574567" y="2875800"/>
            <a:ext cx="29794" cy="1545677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6AF2F8C-75B4-3565-348E-0B5C04A6D50A}"/>
              </a:ext>
            </a:extLst>
          </p:cNvPr>
          <p:cNvCxnSpPr>
            <a:stCxn id="37" idx="1"/>
          </p:cNvCxnSpPr>
          <p:nvPr/>
        </p:nvCxnSpPr>
        <p:spPr>
          <a:xfrm>
            <a:off x="3431069" y="2879457"/>
            <a:ext cx="8" cy="154202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emicírculo 67">
            <a:extLst>
              <a:ext uri="{FF2B5EF4-FFF2-40B4-BE49-F238E27FC236}">
                <a16:creationId xmlns:a16="http://schemas.microsoft.com/office/drawing/2014/main" id="{84E7688D-1662-D334-6514-884684E14ACB}"/>
              </a:ext>
            </a:extLst>
          </p:cNvPr>
          <p:cNvSpPr/>
          <p:nvPr/>
        </p:nvSpPr>
        <p:spPr>
          <a:xfrm>
            <a:off x="346087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6D48C7E2-422B-F806-8030-ABE258226C1B}"/>
              </a:ext>
            </a:extLst>
          </p:cNvPr>
          <p:cNvCxnSpPr>
            <a:stCxn id="68" idx="1"/>
          </p:cNvCxnSpPr>
          <p:nvPr/>
        </p:nvCxnSpPr>
        <p:spPr>
          <a:xfrm>
            <a:off x="5287579" y="2879457"/>
            <a:ext cx="8" cy="154202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8235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2E0F4-7D85-AFD3-8237-8FC7EDD9B57A}"/>
              </a:ext>
            </a:extLst>
          </p:cNvPr>
          <p:cNvCxnSpPr>
            <a:cxnSpLocks/>
          </p:cNvCxnSpPr>
          <p:nvPr/>
        </p:nvCxnSpPr>
        <p:spPr>
          <a:xfrm>
            <a:off x="1161417" y="1676399"/>
            <a:ext cx="2937164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2DD2CDF-5270-E761-AF2D-792B5875DD5B}"/>
              </a:ext>
            </a:extLst>
          </p:cNvPr>
          <p:cNvCxnSpPr>
            <a:cxnSpLocks/>
          </p:cNvCxnSpPr>
          <p:nvPr/>
        </p:nvCxnSpPr>
        <p:spPr>
          <a:xfrm>
            <a:off x="3912728" y="1537853"/>
            <a:ext cx="0" cy="1343892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B09E4B-C8AC-D735-1443-C4B930ABB7D5}"/>
              </a:ext>
            </a:extLst>
          </p:cNvPr>
          <p:cNvCxnSpPr>
            <a:cxnSpLocks/>
          </p:cNvCxnSpPr>
          <p:nvPr/>
        </p:nvCxnSpPr>
        <p:spPr>
          <a:xfrm>
            <a:off x="2526683" y="3047998"/>
            <a:ext cx="277209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EA6CEA-5F7A-E596-817C-37EA492B5107}"/>
              </a:ext>
            </a:extLst>
          </p:cNvPr>
          <p:cNvCxnSpPr>
            <a:cxnSpLocks/>
          </p:cNvCxnSpPr>
          <p:nvPr/>
        </p:nvCxnSpPr>
        <p:spPr>
          <a:xfrm>
            <a:off x="3043355" y="3785970"/>
            <a:ext cx="1738746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20536C0-184F-44B5-5AF0-F5BC96EAF8F5}"/>
              </a:ext>
            </a:extLst>
          </p:cNvPr>
          <p:cNvCxnSpPr>
            <a:cxnSpLocks/>
          </p:cNvCxnSpPr>
          <p:nvPr/>
        </p:nvCxnSpPr>
        <p:spPr>
          <a:xfrm>
            <a:off x="3493137" y="4531950"/>
            <a:ext cx="906291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82894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0F364E0-7B26-28B2-15E8-A07048BD9996}"/>
              </a:ext>
            </a:extLst>
          </p:cNvPr>
          <p:cNvSpPr/>
          <p:nvPr/>
        </p:nvSpPr>
        <p:spPr>
          <a:xfrm>
            <a:off x="526473" y="845128"/>
            <a:ext cx="3671454" cy="3671454"/>
          </a:xfrm>
          <a:prstGeom prst="ellipse">
            <a:avLst/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C4F504-8E75-4D61-95F1-5CA24755B323}"/>
              </a:ext>
            </a:extLst>
          </p:cNvPr>
          <p:cNvSpPr/>
          <p:nvPr/>
        </p:nvSpPr>
        <p:spPr>
          <a:xfrm>
            <a:off x="2753881" y="845128"/>
            <a:ext cx="3671454" cy="3671454"/>
          </a:xfrm>
          <a:prstGeom prst="ellipse">
            <a:avLst/>
          </a:prstGeom>
          <a:noFill/>
          <a:ln w="381000">
            <a:solidFill>
              <a:srgbClr val="CF12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7323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0F6C2B0-58B6-3D86-D1A3-87659C654A7D}"/>
              </a:ext>
            </a:extLst>
          </p:cNvPr>
          <p:cNvGrpSpPr/>
          <p:nvPr/>
        </p:nvGrpSpPr>
        <p:grpSpPr>
          <a:xfrm rot="16200000">
            <a:off x="2413099" y="-1111972"/>
            <a:ext cx="2373114" cy="6667500"/>
            <a:chOff x="1435676" y="665018"/>
            <a:chExt cx="1902295" cy="542340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FD91B71-C6F3-8AA4-CCC1-5D93AA4CC5C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665018"/>
              <a:ext cx="0" cy="1648690"/>
            </a:xfrm>
            <a:prstGeom prst="line">
              <a:avLst/>
            </a:prstGeom>
            <a:ln w="381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618181-9E94-5BFC-9129-2050C1B9106C}"/>
                </a:ext>
              </a:extLst>
            </p:cNvPr>
            <p:cNvSpPr/>
            <p:nvPr/>
          </p:nvSpPr>
          <p:spPr>
            <a:xfrm>
              <a:off x="1607127" y="2892641"/>
              <a:ext cx="1440873" cy="3195782"/>
            </a:xfrm>
            <a:custGeom>
              <a:avLst/>
              <a:gdLst>
                <a:gd name="connsiteX0" fmla="*/ 0 w 1080655"/>
                <a:gd name="connsiteY0" fmla="*/ 2396837 h 2396837"/>
                <a:gd name="connsiteX1" fmla="*/ 0 w 1080655"/>
                <a:gd name="connsiteY1" fmla="*/ 1080655 h 2396837"/>
                <a:gd name="connsiteX2" fmla="*/ 1080655 w 1080655"/>
                <a:gd name="connsiteY2" fmla="*/ 0 h 239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655" h="2396837">
                  <a:moveTo>
                    <a:pt x="0" y="2396837"/>
                  </a:moveTo>
                  <a:lnTo>
                    <a:pt x="0" y="1080655"/>
                  </a:lnTo>
                  <a:lnTo>
                    <a:pt x="1080655" y="0"/>
                  </a:lnTo>
                </a:path>
              </a:pathLst>
            </a:custGeom>
            <a:noFill/>
            <a:ln w="381000">
              <a:solidFill>
                <a:srgbClr val="CF125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426EAB9-0BE4-C504-B7AE-3B7CDCCF2EB7}"/>
                </a:ext>
              </a:extLst>
            </p:cNvPr>
            <p:cNvCxnSpPr/>
            <p:nvPr/>
          </p:nvCxnSpPr>
          <p:spPr>
            <a:xfrm>
              <a:off x="1435676" y="3416407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BA14F3E6-3C67-ED9A-07D3-6CE6CBA6335F}"/>
                </a:ext>
              </a:extLst>
            </p:cNvPr>
            <p:cNvCxnSpPr/>
            <p:nvPr/>
          </p:nvCxnSpPr>
          <p:spPr>
            <a:xfrm>
              <a:off x="1783916" y="3090069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D944785-1603-575E-D467-21632230C58E}"/>
                </a:ext>
              </a:extLst>
            </p:cNvPr>
            <p:cNvCxnSpPr/>
            <p:nvPr/>
          </p:nvCxnSpPr>
          <p:spPr>
            <a:xfrm>
              <a:off x="2104916" y="2763368"/>
              <a:ext cx="1233055" cy="1233055"/>
            </a:xfrm>
            <a:prstGeom prst="line">
              <a:avLst/>
            </a:prstGeom>
            <a:ln w="254000">
              <a:solidFill>
                <a:srgbClr val="CF12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35628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4EF956-69A2-80AE-C94C-1A49A3AC3CF2}"/>
              </a:ext>
            </a:extLst>
          </p:cNvPr>
          <p:cNvSpPr txBox="1"/>
          <p:nvPr/>
        </p:nvSpPr>
        <p:spPr>
          <a:xfrm>
            <a:off x="2260456" y="1624641"/>
            <a:ext cx="2678400" cy="2677656"/>
          </a:xfrm>
          <a:prstGeom prst="rect">
            <a:avLst/>
          </a:prstGeom>
          <a:noFill/>
          <a:ln w="381000">
            <a:solidFill>
              <a:srgbClr val="CF1259"/>
            </a:solidFill>
            <a:miter lim="800000"/>
          </a:ln>
        </p:spPr>
        <p:txBody>
          <a:bodyPr wrap="square" rtlCol="0" anchor="ctr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sz="9600" b="1" dirty="0">
                <a:solidFill>
                  <a:srgbClr val="CF125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164E088-78CC-6344-19C6-0E4D54EE55A9}"/>
              </a:ext>
            </a:extLst>
          </p:cNvPr>
          <p:cNvCxnSpPr>
            <a:cxnSpLocks/>
          </p:cNvCxnSpPr>
          <p:nvPr/>
        </p:nvCxnSpPr>
        <p:spPr>
          <a:xfrm>
            <a:off x="4758746" y="2963469"/>
            <a:ext cx="162000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C049-22AB-B5A2-1279-A4F1567822CA}"/>
              </a:ext>
            </a:extLst>
          </p:cNvPr>
          <p:cNvCxnSpPr>
            <a:cxnSpLocks/>
          </p:cNvCxnSpPr>
          <p:nvPr/>
        </p:nvCxnSpPr>
        <p:spPr>
          <a:xfrm>
            <a:off x="816831" y="2963469"/>
            <a:ext cx="1620000" cy="0"/>
          </a:xfrm>
          <a:prstGeom prst="line">
            <a:avLst/>
          </a:prstGeom>
          <a:ln w="381000">
            <a:solidFill>
              <a:srgbClr val="CF12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436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3" name="Semicírculo 2">
            <a:extLst>
              <a:ext uri="{FF2B5EF4-FFF2-40B4-BE49-F238E27FC236}">
                <a16:creationId xmlns:a16="http://schemas.microsoft.com/office/drawing/2014/main" id="{634815C2-79BF-27EF-1DDB-F4D1C04F9B3D}"/>
              </a:ext>
            </a:extLst>
          </p:cNvPr>
          <p:cNvSpPr/>
          <p:nvPr/>
        </p:nvSpPr>
        <p:spPr>
          <a:xfrm rot="16200000">
            <a:off x="3479700" y="101807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micírculo 5">
            <a:extLst>
              <a:ext uri="{FF2B5EF4-FFF2-40B4-BE49-F238E27FC236}">
                <a16:creationId xmlns:a16="http://schemas.microsoft.com/office/drawing/2014/main" id="{6A577E45-EDDB-3D13-B265-533092CF2A63}"/>
              </a:ext>
            </a:extLst>
          </p:cNvPr>
          <p:cNvSpPr/>
          <p:nvPr/>
        </p:nvSpPr>
        <p:spPr>
          <a:xfrm rot="16200000">
            <a:off x="3479700" y="2997313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micírculo 6">
            <a:extLst>
              <a:ext uri="{FF2B5EF4-FFF2-40B4-BE49-F238E27FC236}">
                <a16:creationId xmlns:a16="http://schemas.microsoft.com/office/drawing/2014/main" id="{2AF87D12-168B-2855-4917-78F84072337C}"/>
              </a:ext>
            </a:extLst>
          </p:cNvPr>
          <p:cNvSpPr/>
          <p:nvPr/>
        </p:nvSpPr>
        <p:spPr>
          <a:xfrm rot="5400000" flipH="1">
            <a:off x="1132003" y="929897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micírculo 7">
            <a:extLst>
              <a:ext uri="{FF2B5EF4-FFF2-40B4-BE49-F238E27FC236}">
                <a16:creationId xmlns:a16="http://schemas.microsoft.com/office/drawing/2014/main" id="{1968A6F0-DCE1-BBB0-A637-7B750448D69B}"/>
              </a:ext>
            </a:extLst>
          </p:cNvPr>
          <p:cNvSpPr/>
          <p:nvPr/>
        </p:nvSpPr>
        <p:spPr>
          <a:xfrm rot="5400000" flipH="1">
            <a:off x="1132003" y="2909135"/>
            <a:ext cx="1979238" cy="1991302"/>
          </a:xfrm>
          <a:prstGeom prst="blockArc">
            <a:avLst>
              <a:gd name="adj1" fmla="val 10800000"/>
              <a:gd name="adj2" fmla="val 86715"/>
              <a:gd name="adj3" fmla="val 0"/>
            </a:avLst>
          </a:prstGeom>
          <a:solidFill>
            <a:srgbClr val="F36F20"/>
          </a:solidFill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8E1857C-CED3-905A-FB7D-8274C1516971}"/>
              </a:ext>
            </a:extLst>
          </p:cNvPr>
          <p:cNvCxnSpPr>
            <a:cxnSpLocks/>
            <a:stCxn id="6" idx="1"/>
          </p:cNvCxnSpPr>
          <p:nvPr/>
        </p:nvCxnSpPr>
        <p:spPr>
          <a:xfrm flipV="1">
            <a:off x="4494279" y="3003344"/>
            <a:ext cx="1579063" cy="31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FDC6EC66-1F5B-37A4-2CCF-BE4751FC5E2E}"/>
              </a:ext>
            </a:extLst>
          </p:cNvPr>
          <p:cNvCxnSpPr/>
          <p:nvPr/>
        </p:nvCxnSpPr>
        <p:spPr>
          <a:xfrm flipV="1">
            <a:off x="690202" y="2914855"/>
            <a:ext cx="1579063" cy="31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1625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4D05363C-7AA0-4773-9366-D00436A2811A}"/>
              </a:ext>
            </a:extLst>
          </p:cNvPr>
          <p:cNvCxnSpPr>
            <a:cxnSpLocks/>
          </p:cNvCxnSpPr>
          <p:nvPr/>
        </p:nvCxnSpPr>
        <p:spPr>
          <a:xfrm>
            <a:off x="581891" y="3200400"/>
            <a:ext cx="5846618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Semicírculo 36">
            <a:extLst>
              <a:ext uri="{FF2B5EF4-FFF2-40B4-BE49-F238E27FC236}">
                <a16:creationId xmlns:a16="http://schemas.microsoft.com/office/drawing/2014/main" id="{43C977D9-81B0-D2D4-E9E7-773692A17329}"/>
              </a:ext>
            </a:extLst>
          </p:cNvPr>
          <p:cNvSpPr/>
          <p:nvPr/>
        </p:nvSpPr>
        <p:spPr>
          <a:xfrm>
            <a:off x="160436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60" name="Conector reto 59">
            <a:extLst>
              <a:ext uri="{FF2B5EF4-FFF2-40B4-BE49-F238E27FC236}">
                <a16:creationId xmlns:a16="http://schemas.microsoft.com/office/drawing/2014/main" id="{1EED3C80-29A9-00FC-38F9-8CB0667083B5}"/>
              </a:ext>
            </a:extLst>
          </p:cNvPr>
          <p:cNvCxnSpPr>
            <a:stCxn id="37" idx="0"/>
          </p:cNvCxnSpPr>
          <p:nvPr/>
        </p:nvCxnSpPr>
        <p:spPr>
          <a:xfrm flipH="1">
            <a:off x="1574567" y="2875800"/>
            <a:ext cx="29794" cy="1545677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reto 65">
            <a:extLst>
              <a:ext uri="{FF2B5EF4-FFF2-40B4-BE49-F238E27FC236}">
                <a16:creationId xmlns:a16="http://schemas.microsoft.com/office/drawing/2014/main" id="{96AF2F8C-75B4-3565-348E-0B5C04A6D50A}"/>
              </a:ext>
            </a:extLst>
          </p:cNvPr>
          <p:cNvCxnSpPr>
            <a:stCxn id="37" idx="1"/>
          </p:cNvCxnSpPr>
          <p:nvPr/>
        </p:nvCxnSpPr>
        <p:spPr>
          <a:xfrm>
            <a:off x="3431069" y="2879457"/>
            <a:ext cx="8" cy="154202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Semicírculo 67">
            <a:extLst>
              <a:ext uri="{FF2B5EF4-FFF2-40B4-BE49-F238E27FC236}">
                <a16:creationId xmlns:a16="http://schemas.microsoft.com/office/drawing/2014/main" id="{84E7688D-1662-D334-6514-884684E14ACB}"/>
              </a:ext>
            </a:extLst>
          </p:cNvPr>
          <p:cNvSpPr/>
          <p:nvPr/>
        </p:nvSpPr>
        <p:spPr>
          <a:xfrm>
            <a:off x="3460871" y="1995141"/>
            <a:ext cx="1826716" cy="1761318"/>
          </a:xfrm>
          <a:prstGeom prst="blockArc">
            <a:avLst>
              <a:gd name="adj1" fmla="val 10800000"/>
              <a:gd name="adj2" fmla="val 13763"/>
              <a:gd name="adj3" fmla="val 0"/>
            </a:avLst>
          </a:prstGeom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cxnSp>
        <p:nvCxnSpPr>
          <p:cNvPr id="70" name="Conector reto 69">
            <a:extLst>
              <a:ext uri="{FF2B5EF4-FFF2-40B4-BE49-F238E27FC236}">
                <a16:creationId xmlns:a16="http://schemas.microsoft.com/office/drawing/2014/main" id="{6D48C7E2-422B-F806-8030-ABE258226C1B}"/>
              </a:ext>
            </a:extLst>
          </p:cNvPr>
          <p:cNvCxnSpPr>
            <a:stCxn id="68" idx="1"/>
          </p:cNvCxnSpPr>
          <p:nvPr/>
        </p:nvCxnSpPr>
        <p:spPr>
          <a:xfrm>
            <a:off x="5287579" y="2879457"/>
            <a:ext cx="8" cy="154202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156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2E0F4-7D85-AFD3-8237-8FC7EDD9B57A}"/>
              </a:ext>
            </a:extLst>
          </p:cNvPr>
          <p:cNvCxnSpPr>
            <a:cxnSpLocks/>
          </p:cNvCxnSpPr>
          <p:nvPr/>
        </p:nvCxnSpPr>
        <p:spPr>
          <a:xfrm>
            <a:off x="1161417" y="1676399"/>
            <a:ext cx="2937164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2DD2CDF-5270-E761-AF2D-792B5875DD5B}"/>
              </a:ext>
            </a:extLst>
          </p:cNvPr>
          <p:cNvCxnSpPr>
            <a:cxnSpLocks/>
          </p:cNvCxnSpPr>
          <p:nvPr/>
        </p:nvCxnSpPr>
        <p:spPr>
          <a:xfrm>
            <a:off x="3912728" y="1537853"/>
            <a:ext cx="0" cy="1343892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79B09E4B-C8AC-D735-1443-C4B930ABB7D5}"/>
              </a:ext>
            </a:extLst>
          </p:cNvPr>
          <p:cNvCxnSpPr>
            <a:cxnSpLocks/>
          </p:cNvCxnSpPr>
          <p:nvPr/>
        </p:nvCxnSpPr>
        <p:spPr>
          <a:xfrm>
            <a:off x="2526683" y="3047998"/>
            <a:ext cx="277209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2EA6CEA-5F7A-E596-817C-37EA492B5107}"/>
              </a:ext>
            </a:extLst>
          </p:cNvPr>
          <p:cNvCxnSpPr>
            <a:cxnSpLocks/>
          </p:cNvCxnSpPr>
          <p:nvPr/>
        </p:nvCxnSpPr>
        <p:spPr>
          <a:xfrm>
            <a:off x="3043355" y="3785970"/>
            <a:ext cx="1738746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A20536C0-184F-44B5-5AF0-F5BC96EAF8F5}"/>
              </a:ext>
            </a:extLst>
          </p:cNvPr>
          <p:cNvCxnSpPr>
            <a:cxnSpLocks/>
          </p:cNvCxnSpPr>
          <p:nvPr/>
        </p:nvCxnSpPr>
        <p:spPr>
          <a:xfrm>
            <a:off x="3493137" y="4531950"/>
            <a:ext cx="906291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43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6BDF36C2-7A35-56FC-248D-DBBBB763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6747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0F364E0-7B26-28B2-15E8-A07048BD9996}"/>
              </a:ext>
            </a:extLst>
          </p:cNvPr>
          <p:cNvSpPr/>
          <p:nvPr/>
        </p:nvSpPr>
        <p:spPr>
          <a:xfrm>
            <a:off x="526473" y="845128"/>
            <a:ext cx="3671454" cy="3671454"/>
          </a:xfrm>
          <a:prstGeom prst="ellipse">
            <a:avLst/>
          </a:prstGeom>
          <a:noFill/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BC4F504-8E75-4D61-95F1-5CA24755B323}"/>
              </a:ext>
            </a:extLst>
          </p:cNvPr>
          <p:cNvSpPr/>
          <p:nvPr/>
        </p:nvSpPr>
        <p:spPr>
          <a:xfrm>
            <a:off x="2753881" y="845128"/>
            <a:ext cx="3671454" cy="3671454"/>
          </a:xfrm>
          <a:prstGeom prst="ellipse">
            <a:avLst/>
          </a:prstGeom>
          <a:noFill/>
          <a:ln w="381000">
            <a:solidFill>
              <a:srgbClr val="F36F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46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grpSp>
        <p:nvGrpSpPr>
          <p:cNvPr id="34" name="Agrupar 33">
            <a:extLst>
              <a:ext uri="{FF2B5EF4-FFF2-40B4-BE49-F238E27FC236}">
                <a16:creationId xmlns:a16="http://schemas.microsoft.com/office/drawing/2014/main" id="{50F6C2B0-58B6-3D86-D1A3-87659C654A7D}"/>
              </a:ext>
            </a:extLst>
          </p:cNvPr>
          <p:cNvGrpSpPr/>
          <p:nvPr/>
        </p:nvGrpSpPr>
        <p:grpSpPr>
          <a:xfrm rot="16200000">
            <a:off x="2413099" y="-1111972"/>
            <a:ext cx="2373114" cy="6667500"/>
            <a:chOff x="1435676" y="665018"/>
            <a:chExt cx="1902295" cy="542340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BFD91B71-C6F3-8AA4-CCC1-5D93AA4CC5C4}"/>
                </a:ext>
              </a:extLst>
            </p:cNvPr>
            <p:cNvCxnSpPr>
              <a:cxnSpLocks/>
            </p:cNvCxnSpPr>
            <p:nvPr/>
          </p:nvCxnSpPr>
          <p:spPr>
            <a:xfrm>
              <a:off x="1607127" y="665018"/>
              <a:ext cx="0" cy="1648690"/>
            </a:xfrm>
            <a:prstGeom prst="line">
              <a:avLst/>
            </a:prstGeom>
            <a:ln w="381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55618181-9E94-5BFC-9129-2050C1B9106C}"/>
                </a:ext>
              </a:extLst>
            </p:cNvPr>
            <p:cNvSpPr/>
            <p:nvPr/>
          </p:nvSpPr>
          <p:spPr>
            <a:xfrm>
              <a:off x="1607127" y="2892641"/>
              <a:ext cx="1440873" cy="3195782"/>
            </a:xfrm>
            <a:custGeom>
              <a:avLst/>
              <a:gdLst>
                <a:gd name="connsiteX0" fmla="*/ 0 w 1080655"/>
                <a:gd name="connsiteY0" fmla="*/ 2396837 h 2396837"/>
                <a:gd name="connsiteX1" fmla="*/ 0 w 1080655"/>
                <a:gd name="connsiteY1" fmla="*/ 1080655 h 2396837"/>
                <a:gd name="connsiteX2" fmla="*/ 1080655 w 1080655"/>
                <a:gd name="connsiteY2" fmla="*/ 0 h 239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80655" h="2396837">
                  <a:moveTo>
                    <a:pt x="0" y="2396837"/>
                  </a:moveTo>
                  <a:lnTo>
                    <a:pt x="0" y="1080655"/>
                  </a:lnTo>
                  <a:lnTo>
                    <a:pt x="1080655" y="0"/>
                  </a:lnTo>
                </a:path>
              </a:pathLst>
            </a:custGeom>
            <a:noFill/>
            <a:ln w="381000">
              <a:solidFill>
                <a:srgbClr val="F36F2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8426EAB9-0BE4-C504-B7AE-3B7CDCCF2EB7}"/>
                </a:ext>
              </a:extLst>
            </p:cNvPr>
            <p:cNvCxnSpPr/>
            <p:nvPr/>
          </p:nvCxnSpPr>
          <p:spPr>
            <a:xfrm>
              <a:off x="1435676" y="3416407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BA14F3E6-3C67-ED9A-07D3-6CE6CBA6335F}"/>
                </a:ext>
              </a:extLst>
            </p:cNvPr>
            <p:cNvCxnSpPr/>
            <p:nvPr/>
          </p:nvCxnSpPr>
          <p:spPr>
            <a:xfrm>
              <a:off x="1783916" y="3090069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1D944785-1603-575E-D467-21632230C58E}"/>
                </a:ext>
              </a:extLst>
            </p:cNvPr>
            <p:cNvCxnSpPr/>
            <p:nvPr/>
          </p:nvCxnSpPr>
          <p:spPr>
            <a:xfrm>
              <a:off x="2104916" y="2763368"/>
              <a:ext cx="1233055" cy="1233055"/>
            </a:xfrm>
            <a:prstGeom prst="line">
              <a:avLst/>
            </a:prstGeom>
            <a:ln w="254000">
              <a:solidFill>
                <a:srgbClr val="F36F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975448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84EF956-69A2-80AE-C94C-1A49A3AC3CF2}"/>
              </a:ext>
            </a:extLst>
          </p:cNvPr>
          <p:cNvSpPr txBox="1"/>
          <p:nvPr/>
        </p:nvSpPr>
        <p:spPr>
          <a:xfrm>
            <a:off x="2260456" y="1624641"/>
            <a:ext cx="2678400" cy="2677656"/>
          </a:xfrm>
          <a:prstGeom prst="rect">
            <a:avLst/>
          </a:prstGeom>
          <a:noFill/>
          <a:ln w="381000">
            <a:solidFill>
              <a:srgbClr val="F36F20"/>
            </a:solidFill>
            <a:miter lim="800000"/>
          </a:ln>
        </p:spPr>
        <p:txBody>
          <a:bodyPr wrap="square" rtlCol="0" anchor="ctr">
            <a:spAutoFit/>
          </a:bodyPr>
          <a:lstStyle/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sz="9600" b="1" dirty="0">
                <a:solidFill>
                  <a:srgbClr val="F36F2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3164E088-78CC-6344-19C6-0E4D54EE55A9}"/>
              </a:ext>
            </a:extLst>
          </p:cNvPr>
          <p:cNvCxnSpPr>
            <a:cxnSpLocks/>
          </p:cNvCxnSpPr>
          <p:nvPr/>
        </p:nvCxnSpPr>
        <p:spPr>
          <a:xfrm>
            <a:off x="4758746" y="2963469"/>
            <a:ext cx="162000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6283C049-22AB-B5A2-1279-A4F1567822CA}"/>
              </a:ext>
            </a:extLst>
          </p:cNvPr>
          <p:cNvCxnSpPr>
            <a:cxnSpLocks/>
          </p:cNvCxnSpPr>
          <p:nvPr/>
        </p:nvCxnSpPr>
        <p:spPr>
          <a:xfrm>
            <a:off x="816831" y="2963469"/>
            <a:ext cx="1620000" cy="0"/>
          </a:xfrm>
          <a:prstGeom prst="line">
            <a:avLst/>
          </a:prstGeom>
          <a:ln w="381000">
            <a:solidFill>
              <a:srgbClr val="F36F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710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asa com preenchimento sólido">
            <a:extLst>
              <a:ext uri="{FF2B5EF4-FFF2-40B4-BE49-F238E27FC236}">
                <a16:creationId xmlns:a16="http://schemas.microsoft.com/office/drawing/2014/main" id="{9A3FACC0-C081-69C3-2620-0F58FF66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9" y="669419"/>
            <a:ext cx="5860473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27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Casa com preenchimento sólido">
            <a:extLst>
              <a:ext uri="{FF2B5EF4-FFF2-40B4-BE49-F238E27FC236}">
                <a16:creationId xmlns:a16="http://schemas.microsoft.com/office/drawing/2014/main" id="{9A3FACC0-C081-69C3-2620-0F58FF668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9" y="669419"/>
            <a:ext cx="5860473" cy="586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824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Seta: curva ligeira com preenchimento sólido">
            <a:extLst>
              <a:ext uri="{FF2B5EF4-FFF2-40B4-BE49-F238E27FC236}">
                <a16:creationId xmlns:a16="http://schemas.microsoft.com/office/drawing/2014/main" id="{1B2AB188-0934-8981-49B5-117BBF37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906210" y="906210"/>
            <a:ext cx="5386892" cy="53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74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Seta: curva ligeira com preenchimento sólido">
            <a:extLst>
              <a:ext uri="{FF2B5EF4-FFF2-40B4-BE49-F238E27FC236}">
                <a16:creationId xmlns:a16="http://schemas.microsoft.com/office/drawing/2014/main" id="{1B2AB188-0934-8981-49B5-117BBF374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 flipV="1">
            <a:off x="906210" y="906210"/>
            <a:ext cx="5386892" cy="538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422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Disco com preenchimento sólido">
            <a:extLst>
              <a:ext uri="{FF2B5EF4-FFF2-40B4-BE49-F238E27FC236}">
                <a16:creationId xmlns:a16="http://schemas.microsoft.com/office/drawing/2014/main" id="{1CC3EEA3-E507-B7C5-267A-018175F9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56" y="1049156"/>
            <a:ext cx="5101000" cy="51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744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Disco com preenchimento sólido">
            <a:extLst>
              <a:ext uri="{FF2B5EF4-FFF2-40B4-BE49-F238E27FC236}">
                <a16:creationId xmlns:a16="http://schemas.microsoft.com/office/drawing/2014/main" id="{1CC3EEA3-E507-B7C5-267A-018175F9F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156" y="1049156"/>
            <a:ext cx="5101000" cy="510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887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Documento">
            <a:extLst>
              <a:ext uri="{FF2B5EF4-FFF2-40B4-BE49-F238E27FC236}">
                <a16:creationId xmlns:a16="http://schemas.microsoft.com/office/drawing/2014/main" id="{AAC6FE2B-7EF0-4E1B-8596-0AA70231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99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773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ráfico 2" descr="Documento">
            <a:extLst>
              <a:ext uri="{FF2B5EF4-FFF2-40B4-BE49-F238E27FC236}">
                <a16:creationId xmlns:a16="http://schemas.microsoft.com/office/drawing/2014/main" id="{AAC6FE2B-7EF0-4E1B-8596-0AA702319E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31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Lixo com preenchimento sólido">
            <a:extLst>
              <a:ext uri="{FF2B5EF4-FFF2-40B4-BE49-F238E27FC236}">
                <a16:creationId xmlns:a16="http://schemas.microsoft.com/office/drawing/2014/main" id="{0E79CBA8-5EA7-404A-807B-577C39B9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01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4" descr="Lixo com preenchimento sólido">
            <a:extLst>
              <a:ext uri="{FF2B5EF4-FFF2-40B4-BE49-F238E27FC236}">
                <a16:creationId xmlns:a16="http://schemas.microsoft.com/office/drawing/2014/main" id="{0E79CBA8-5EA7-404A-807B-577C39B95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55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7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8912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>
              <a:solidFill>
                <a:srgbClr val="CF12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7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48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9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459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2" name="Gráfico 1" descr="Lupa com preenchimento sólido">
            <a:extLst>
              <a:ext uri="{FF2B5EF4-FFF2-40B4-BE49-F238E27FC236}">
                <a16:creationId xmlns:a16="http://schemas.microsoft.com/office/drawing/2014/main" id="{BA687954-49E2-91C6-2C6D-FB090C847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113" y="4978113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0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2" name="Gráfico 1" descr="Lupa com preenchimento sólido">
            <a:extLst>
              <a:ext uri="{FF2B5EF4-FFF2-40B4-BE49-F238E27FC236}">
                <a16:creationId xmlns:a16="http://schemas.microsoft.com/office/drawing/2014/main" id="{4A6C355A-66C7-DA74-3CB1-85CB695A89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8113" y="4978113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953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605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ixo com preenchimento sólido">
            <a:extLst>
              <a:ext uri="{FF2B5EF4-FFF2-40B4-BE49-F238E27FC236}">
                <a16:creationId xmlns:a16="http://schemas.microsoft.com/office/drawing/2014/main" id="{D5BC5E51-6D9E-874B-2AFA-628A4A18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521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9056" y="1049056"/>
            <a:ext cx="5101200" cy="510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146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F8413E-AAB9-0CB8-2123-3DA0FEAF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" y="0"/>
            <a:ext cx="7185956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6979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DDB1744-E312-FCF2-6EB9-354974533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2" cy="7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259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AA5FD4-8906-B7C9-E2C7-B665DD3A9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69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90E61B-CCBB-521E-9863-A3A14230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278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B4FAEBE-E9BF-FE2D-B542-0F3B352FE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900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6E67157-FAAC-1764-7008-8C427A282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131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141B4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0285049-AE60-38A9-D44F-0547959B9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199311" cy="719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0351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 descr="Forma&#10;&#10;Descrição gerada automaticamente com confiança baixa">
            <a:extLst>
              <a:ext uri="{FF2B5EF4-FFF2-40B4-BE49-F238E27FC236}">
                <a16:creationId xmlns:a16="http://schemas.microsoft.com/office/drawing/2014/main" id="{76A9C118-2DB4-36BC-A14B-5FE291EA5F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3" cy="719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31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2E1B3015-B97B-77FB-783A-BA142314C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199312" cy="719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81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Gráfico 4" descr="Ferramentas com preenchimento sólido">
            <a:extLst>
              <a:ext uri="{FF2B5EF4-FFF2-40B4-BE49-F238E27FC236}">
                <a16:creationId xmlns:a16="http://schemas.microsoft.com/office/drawing/2014/main" id="{DC5FD06C-EB37-D1F6-6078-CA9922C7A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0819" y="329981"/>
            <a:ext cx="4878000" cy="4878000"/>
          </a:xfrm>
          <a:prstGeom prst="rect">
            <a:avLst/>
          </a:prstGeom>
        </p:spPr>
      </p:pic>
      <p:pic>
        <p:nvPicPr>
          <p:cNvPr id="6" name="Gráfico 5" descr="Adicionar com preenchimento sólido">
            <a:extLst>
              <a:ext uri="{FF2B5EF4-FFF2-40B4-BE49-F238E27FC236}">
                <a16:creationId xmlns:a16="http://schemas.microsoft.com/office/drawing/2014/main" id="{2AE6A2C2-7CE4-3AD9-889B-76656BE5E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557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2" name="Gráfico 11" descr="Adicionar com preenchimento sólido">
            <a:extLst>
              <a:ext uri="{FF2B5EF4-FFF2-40B4-BE49-F238E27FC236}">
                <a16:creationId xmlns:a16="http://schemas.microsoft.com/office/drawing/2014/main" id="{06C3E47E-7254-FBD9-D33F-EBD7A9611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7535" y="4977534"/>
            <a:ext cx="2221778" cy="2221778"/>
          </a:xfrm>
          <a:prstGeom prst="rect">
            <a:avLst/>
          </a:prstGeom>
        </p:spPr>
      </p:pic>
      <p:pic>
        <p:nvPicPr>
          <p:cNvPr id="3" name="Imagem 2" descr="Ícone&#10;&#10;Descrição gerada automaticamente com confiança baixa">
            <a:extLst>
              <a:ext uri="{FF2B5EF4-FFF2-40B4-BE49-F238E27FC236}">
                <a16:creationId xmlns:a16="http://schemas.microsoft.com/office/drawing/2014/main" id="{13C9373B-BCE3-2955-C5E2-8BEAF3622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99" y="2698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459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upa com preenchimento sólido">
            <a:extLst>
              <a:ext uri="{FF2B5EF4-FFF2-40B4-BE49-F238E27FC236}">
                <a16:creationId xmlns:a16="http://schemas.microsoft.com/office/drawing/2014/main" id="{6BDF36C2-7A35-56FC-248D-DBBBB7636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80ADD0E8-A436-7A43-519C-725B2B82E3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578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ápis com preenchimento sólido">
            <a:extLst>
              <a:ext uri="{FF2B5EF4-FFF2-40B4-BE49-F238E27FC236}">
                <a16:creationId xmlns:a16="http://schemas.microsoft.com/office/drawing/2014/main" id="{00EBFE80-145C-01E1-D575-E58572DF0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FFF4EE26-F712-A520-86F3-B7831067A4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77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3521BF0-0376-2073-7FDD-6DD8B0C9B5B6}"/>
              </a:ext>
            </a:extLst>
          </p:cNvPr>
          <p:cNvSpPr/>
          <p:nvPr/>
        </p:nvSpPr>
        <p:spPr>
          <a:xfrm>
            <a:off x="0" y="1"/>
            <a:ext cx="7199313" cy="7199312"/>
          </a:xfrm>
          <a:prstGeom prst="rect">
            <a:avLst/>
          </a:prstGeom>
          <a:solidFill>
            <a:srgbClr val="0095B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4" name="Imagem 13" descr="Ícone&#10;&#10;Descrição gerada automaticamente">
            <a:extLst>
              <a:ext uri="{FF2B5EF4-FFF2-40B4-BE49-F238E27FC236}">
                <a16:creationId xmlns:a16="http://schemas.microsoft.com/office/drawing/2014/main" id="{D4FA276E-D78A-1C13-0B22-63D98D9F1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  <p:pic>
        <p:nvPicPr>
          <p:cNvPr id="3" name="Gráfico 2" descr="Lixo com preenchimento sólido">
            <a:extLst>
              <a:ext uri="{FF2B5EF4-FFF2-40B4-BE49-F238E27FC236}">
                <a16:creationId xmlns:a16="http://schemas.microsoft.com/office/drawing/2014/main" id="{D5BC5E51-6D9E-874B-2AFA-628A4A186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8113" y="4978112"/>
            <a:ext cx="2221200" cy="2221200"/>
          </a:xfrm>
          <a:prstGeom prst="rect">
            <a:avLst/>
          </a:prstGeom>
        </p:spPr>
      </p:pic>
      <p:pic>
        <p:nvPicPr>
          <p:cNvPr id="5" name="Imagem 4" descr="Ícone&#10;&#10;Descrição gerada automaticamente com confiança baixa">
            <a:extLst>
              <a:ext uri="{FF2B5EF4-FFF2-40B4-BE49-F238E27FC236}">
                <a16:creationId xmlns:a16="http://schemas.microsoft.com/office/drawing/2014/main" id="{AEF9F4B9-FAD1-29CD-95BA-8B35B33EA0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21" y="329983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0221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588</TotalTime>
  <Words>2</Words>
  <Application>Microsoft Office PowerPoint</Application>
  <PresentationFormat>Personalizar</PresentationFormat>
  <Paragraphs>6</Paragraphs>
  <Slides>49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3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REIS OLIVEIRA</dc:creator>
  <cp:lastModifiedBy>LUCAS REIS OLIVEIRA</cp:lastModifiedBy>
  <cp:revision>14</cp:revision>
  <dcterms:created xsi:type="dcterms:W3CDTF">2023-03-12T02:28:27Z</dcterms:created>
  <dcterms:modified xsi:type="dcterms:W3CDTF">2023-04-11T02:36:05Z</dcterms:modified>
</cp:coreProperties>
</file>